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1600-1900" id="{140B1789-A48A-4128-8902-74663EECF519}">
          <p14:sldIdLst>
            <p14:sldId id="258"/>
            <p14:sldId id="260"/>
            <p14:sldId id="261"/>
            <p14:sldId id="262"/>
            <p14:sldId id="263"/>
            <p14:sldId id="264"/>
            <p14:sldId id="265"/>
            <p14:sldId id="266"/>
            <p14:sldId id="267"/>
            <p14:sldId id="268"/>
            <p14:sldId id="269"/>
            <p14:sldId id="270"/>
            <p14:sldId id="271"/>
            <p14:sldId id="272"/>
            <p14:sldId id="273"/>
            <p14:sldId id="274"/>
            <p14:sldId id="275"/>
          </p14:sldIdLst>
        </p14:section>
        <p14:section name="Books" id="{B15C56F5-ACD8-4B0D-9E4E-ABB74C9FDFA2}">
          <p14:sldIdLst>
            <p14:sldId id="276"/>
            <p14:sldId id="277"/>
            <p14:sldId id="278"/>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088CB7-A532-45D1-B173-5B2DE2381007}" v="4" dt="2024-08-31T23:15:43.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24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9/1/2024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23</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9/1/2024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172289"/>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42362"/>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498914" y="8489490"/>
            <a:ext cx="2667372" cy="3296110"/>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911334"/>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675321"/>
            <a:ext cx="4246220" cy="3444450"/>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2"/>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2437</TotalTime>
  <Words>5673</Words>
  <Application>Microsoft Office PowerPoint</Application>
  <PresentationFormat>Custom</PresentationFormat>
  <Paragraphs>397</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6</cp:revision>
  <dcterms:created xsi:type="dcterms:W3CDTF">2024-08-20T00:05:07Z</dcterms:created>
  <dcterms:modified xsi:type="dcterms:W3CDTF">2024-09-02T22:15:25Z</dcterms:modified>
</cp:coreProperties>
</file>